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Relationship Id="rId24" Type="http://schemas.openxmlformats.org/officeDocument/2006/relationships/image" Target="../media/image152.png"/><Relationship Id="rId25" Type="http://schemas.openxmlformats.org/officeDocument/2006/relationships/image" Target="../media/image153.png"/><Relationship Id="rId26" Type="http://schemas.openxmlformats.org/officeDocument/2006/relationships/image" Target="../media/image154.png"/><Relationship Id="rId27" Type="http://schemas.openxmlformats.org/officeDocument/2006/relationships/image" Target="../media/image155.png"/><Relationship Id="rId28" Type="http://schemas.openxmlformats.org/officeDocument/2006/relationships/image" Target="../media/image156.png"/><Relationship Id="rId29" Type="http://schemas.openxmlformats.org/officeDocument/2006/relationships/image" Target="../media/image157.png"/><Relationship Id="rId30" Type="http://schemas.openxmlformats.org/officeDocument/2006/relationships/image" Target="../media/image158.png"/><Relationship Id="rId31" Type="http://schemas.openxmlformats.org/officeDocument/2006/relationships/image" Target="../media/image15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77.png"/><Relationship Id="rId20" Type="http://schemas.openxmlformats.org/officeDocument/2006/relationships/image" Target="../media/image178.png"/><Relationship Id="rId21" Type="http://schemas.openxmlformats.org/officeDocument/2006/relationships/image" Target="../media/image179.png"/><Relationship Id="rId22" Type="http://schemas.openxmlformats.org/officeDocument/2006/relationships/image" Target="../media/image180.png"/><Relationship Id="rId23" Type="http://schemas.openxmlformats.org/officeDocument/2006/relationships/image" Target="../media/image181.png"/><Relationship Id="rId24" Type="http://schemas.openxmlformats.org/officeDocument/2006/relationships/image" Target="../media/image182.png"/><Relationship Id="rId25" Type="http://schemas.openxmlformats.org/officeDocument/2006/relationships/image" Target="../media/image183.png"/><Relationship Id="rId26" Type="http://schemas.openxmlformats.org/officeDocument/2006/relationships/image" Target="../media/image184.png"/><Relationship Id="rId27" Type="http://schemas.openxmlformats.org/officeDocument/2006/relationships/image" Target="../media/image185.png"/><Relationship Id="rId28" Type="http://schemas.openxmlformats.org/officeDocument/2006/relationships/image" Target="../media/image186.png"/><Relationship Id="rId29" Type="http://schemas.openxmlformats.org/officeDocument/2006/relationships/image" Target="../media/image187.png"/><Relationship Id="rId30" Type="http://schemas.openxmlformats.org/officeDocument/2006/relationships/image" Target="../media/image188.png"/><Relationship Id="rId31" Type="http://schemas.openxmlformats.org/officeDocument/2006/relationships/image" Target="../media/image189.png"/><Relationship Id="rId32" Type="http://schemas.openxmlformats.org/officeDocument/2006/relationships/image" Target="../media/image190.png"/><Relationship Id="rId33" Type="http://schemas.openxmlformats.org/officeDocument/2006/relationships/image" Target="../media/image191.png"/><Relationship Id="rId34" Type="http://schemas.openxmlformats.org/officeDocument/2006/relationships/image" Target="../media/image192.png"/><Relationship Id="rId35" Type="http://schemas.openxmlformats.org/officeDocument/2006/relationships/image" Target="../media/image1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20" Type="http://schemas.openxmlformats.org/officeDocument/2006/relationships/image" Target="../media/image226.png"/><Relationship Id="rId21" Type="http://schemas.openxmlformats.org/officeDocument/2006/relationships/image" Target="../media/image227.png"/><Relationship Id="rId22" Type="http://schemas.openxmlformats.org/officeDocument/2006/relationships/image" Target="../media/image228.png"/><Relationship Id="rId23" Type="http://schemas.openxmlformats.org/officeDocument/2006/relationships/image" Target="../media/image229.png"/><Relationship Id="rId24" Type="http://schemas.openxmlformats.org/officeDocument/2006/relationships/image" Target="../media/image230.png"/><Relationship Id="rId25" Type="http://schemas.openxmlformats.org/officeDocument/2006/relationships/image" Target="../media/image231.png"/><Relationship Id="rId26" Type="http://schemas.openxmlformats.org/officeDocument/2006/relationships/image" Target="../media/image232.png"/><Relationship Id="rId27" Type="http://schemas.openxmlformats.org/officeDocument/2006/relationships/image" Target="../media/image233.png"/><Relationship Id="rId28" Type="http://schemas.openxmlformats.org/officeDocument/2006/relationships/image" Target="../media/image234.png"/><Relationship Id="rId29" Type="http://schemas.openxmlformats.org/officeDocument/2006/relationships/image" Target="../media/image235.png"/><Relationship Id="rId30" Type="http://schemas.openxmlformats.org/officeDocument/2006/relationships/image" Target="../media/image236.png"/><Relationship Id="rId31" Type="http://schemas.openxmlformats.org/officeDocument/2006/relationships/image" Target="../media/image237.png"/><Relationship Id="rId32" Type="http://schemas.openxmlformats.org/officeDocument/2006/relationships/image" Target="../media/image238.png"/><Relationship Id="rId33" Type="http://schemas.openxmlformats.org/officeDocument/2006/relationships/image" Target="../media/image239.png"/><Relationship Id="rId34" Type="http://schemas.openxmlformats.org/officeDocument/2006/relationships/image" Target="../media/image240.png"/><Relationship Id="rId35" Type="http://schemas.openxmlformats.org/officeDocument/2006/relationships/image" Target="../media/image241.png"/><Relationship Id="rId36" Type="http://schemas.openxmlformats.org/officeDocument/2006/relationships/image" Target="../media/image24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Relationship Id="rId20" Type="http://schemas.openxmlformats.org/officeDocument/2006/relationships/image" Target="../media/image261.png"/><Relationship Id="rId21" Type="http://schemas.openxmlformats.org/officeDocument/2006/relationships/image" Target="../media/image262.png"/><Relationship Id="rId22" Type="http://schemas.openxmlformats.org/officeDocument/2006/relationships/image" Target="../media/image263.png"/><Relationship Id="rId23" Type="http://schemas.openxmlformats.org/officeDocument/2006/relationships/image" Target="../media/image264.png"/><Relationship Id="rId24" Type="http://schemas.openxmlformats.org/officeDocument/2006/relationships/image" Target="../media/image265.png"/><Relationship Id="rId25" Type="http://schemas.openxmlformats.org/officeDocument/2006/relationships/image" Target="../media/image26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282.png"/><Relationship Id="rId18" Type="http://schemas.openxmlformats.org/officeDocument/2006/relationships/image" Target="../media/image283.png"/><Relationship Id="rId19" Type="http://schemas.openxmlformats.org/officeDocument/2006/relationships/image" Target="../media/image284.png"/><Relationship Id="rId20" Type="http://schemas.openxmlformats.org/officeDocument/2006/relationships/image" Target="../media/image28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24" Type="http://schemas.openxmlformats.org/officeDocument/2006/relationships/image" Target="../media/image57.png"/><Relationship Id="rId25" Type="http://schemas.openxmlformats.org/officeDocument/2006/relationships/image" Target="../media/image58.png"/><Relationship Id="rId26" Type="http://schemas.openxmlformats.org/officeDocument/2006/relationships/image" Target="../media/image59.png"/><Relationship Id="rId27" Type="http://schemas.openxmlformats.org/officeDocument/2006/relationships/image" Target="../media/image60.png"/><Relationship Id="rId28" Type="http://schemas.openxmlformats.org/officeDocument/2006/relationships/image" Target="../media/image61.png"/><Relationship Id="rId29" Type="http://schemas.openxmlformats.org/officeDocument/2006/relationships/image" Target="../media/image62.png"/><Relationship Id="rId30" Type="http://schemas.openxmlformats.org/officeDocument/2006/relationships/image" Target="../media/image63.png"/><Relationship Id="rId31" Type="http://schemas.openxmlformats.org/officeDocument/2006/relationships/image" Target="../media/image64.png"/><Relationship Id="rId32" Type="http://schemas.openxmlformats.org/officeDocument/2006/relationships/image" Target="../media/image65.png"/><Relationship Id="rId33" Type="http://schemas.openxmlformats.org/officeDocument/2006/relationships/image" Target="../media/image66.png"/><Relationship Id="rId34" Type="http://schemas.openxmlformats.org/officeDocument/2006/relationships/image" Target="../media/image67.png"/><Relationship Id="rId35" Type="http://schemas.openxmlformats.org/officeDocument/2006/relationships/image" Target="../media/image68.png"/><Relationship Id="rId36" Type="http://schemas.openxmlformats.org/officeDocument/2006/relationships/image" Target="../media/image69.png"/><Relationship Id="rId37" Type="http://schemas.openxmlformats.org/officeDocument/2006/relationships/image" Target="../media/image70.png"/><Relationship Id="rId38" Type="http://schemas.openxmlformats.org/officeDocument/2006/relationships/image" Target="../media/image71.png"/><Relationship Id="rId39" Type="http://schemas.openxmlformats.org/officeDocument/2006/relationships/image" Target="../media/image72.png"/><Relationship Id="rId40" Type="http://schemas.openxmlformats.org/officeDocument/2006/relationships/image" Target="../media/image7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93317" y="-1517407"/>
            <a:ext cx="15488986" cy="13320528"/>
            <a:chOff x="3893317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3317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824" y="1469766"/>
            <a:ext cx="7113973" cy="29710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2174" y="8408012"/>
            <a:ext cx="3324419" cy="12768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8501" y="-53333"/>
            <a:ext cx="10742857" cy="10392381"/>
            <a:chOff x="7718501" y="-53333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8501" y="-53333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781" y="431781"/>
            <a:ext cx="3793205" cy="1220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730" y="1352890"/>
            <a:ext cx="1346667" cy="493714"/>
            <a:chOff x="443730" y="135289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730" y="135289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888" y="2785959"/>
            <a:ext cx="4328991" cy="1591254"/>
            <a:chOff x="110888" y="2785959"/>
            <a:chExt cx="4328991" cy="15912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888" y="2785959"/>
              <a:ext cx="4328991" cy="15912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252" y="8171751"/>
            <a:ext cx="3315651" cy="4645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5847" y="4535968"/>
            <a:ext cx="4566299" cy="4599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0310" y="8171751"/>
            <a:ext cx="1848099" cy="4645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29656" y="9688704"/>
            <a:ext cx="605823" cy="786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8014" y="5775933"/>
            <a:ext cx="2790476" cy="2134752"/>
            <a:chOff x="398014" y="5775933"/>
            <a:chExt cx="2790476" cy="21347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8014" y="6044019"/>
              <a:ext cx="2784765" cy="1862530"/>
              <a:chOff x="398014" y="6044019"/>
              <a:chExt cx="2784765" cy="186253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8014" y="6044019"/>
                <a:ext cx="2784765" cy="186253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83008" y="5775933"/>
              <a:ext cx="1664576" cy="1379389"/>
              <a:chOff x="1483008" y="5775933"/>
              <a:chExt cx="1664576" cy="137938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83008" y="5775933"/>
                <a:ext cx="1664576" cy="137938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38441" y="5028143"/>
            <a:ext cx="2045777" cy="3566707"/>
            <a:chOff x="4738441" y="5028143"/>
            <a:chExt cx="2045777" cy="3566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738441" y="5028143"/>
              <a:ext cx="2045777" cy="3566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37090" y="6135305"/>
            <a:ext cx="542789" cy="493653"/>
            <a:chOff x="4537090" y="6135305"/>
            <a:chExt cx="542789" cy="4936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37090" y="6135305"/>
              <a:ext cx="542789" cy="4936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39879" y="6619912"/>
            <a:ext cx="640001" cy="332644"/>
            <a:chOff x="4439879" y="6619912"/>
            <a:chExt cx="640001" cy="3326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39879" y="6619912"/>
              <a:ext cx="640001" cy="3326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97264" y="7615766"/>
            <a:ext cx="1750489" cy="311101"/>
            <a:chOff x="3297264" y="7615766"/>
            <a:chExt cx="1750489" cy="3111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3420000">
              <a:off x="3297264" y="7615766"/>
              <a:ext cx="1750489" cy="31110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39157" y="8585109"/>
            <a:ext cx="2230491" cy="4105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21957" y="2959513"/>
            <a:ext cx="2666667" cy="1257143"/>
            <a:chOff x="4621957" y="2959513"/>
            <a:chExt cx="2666667" cy="12571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621957" y="2959513"/>
              <a:ext cx="2658871" cy="1250253"/>
              <a:chOff x="4621957" y="2959513"/>
              <a:chExt cx="2658871" cy="125025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621957" y="2959513"/>
                <a:ext cx="2658871" cy="125025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621957" y="3045580"/>
              <a:ext cx="2658871" cy="1102896"/>
              <a:chOff x="4621957" y="3045580"/>
              <a:chExt cx="2658871" cy="110289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621957" y="3045580"/>
                <a:ext cx="2658871" cy="110289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85252" y="2910416"/>
            <a:ext cx="640001" cy="332644"/>
            <a:chOff x="1185252" y="2910416"/>
            <a:chExt cx="640001" cy="33264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5252" y="2910416"/>
              <a:ext cx="640001" cy="33264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5252" y="3365407"/>
            <a:ext cx="640001" cy="332644"/>
            <a:chOff x="1185252" y="3365407"/>
            <a:chExt cx="640001" cy="33264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5252" y="3365407"/>
              <a:ext cx="640001" cy="3326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15387" y="4792771"/>
            <a:ext cx="5057143" cy="1696530"/>
            <a:chOff x="10415387" y="4792771"/>
            <a:chExt cx="5057143" cy="169653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415387" y="5794063"/>
              <a:ext cx="5051599" cy="693519"/>
              <a:chOff x="10415387" y="5794063"/>
              <a:chExt cx="5051599" cy="69351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15387" y="5794063"/>
                <a:ext cx="5051599" cy="69351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415387" y="4792771"/>
              <a:ext cx="5052302" cy="1028336"/>
              <a:chOff x="10415387" y="4792771"/>
              <a:chExt cx="5052302" cy="102833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15387" y="4792771"/>
                <a:ext cx="5052302" cy="1028336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289715" y="6841135"/>
            <a:ext cx="7927643" cy="195490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332947" y="1749175"/>
            <a:ext cx="7820597" cy="631350"/>
            <a:chOff x="9332947" y="1749175"/>
            <a:chExt cx="7820597" cy="63135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32947" y="1749175"/>
              <a:ext cx="7820597" cy="63135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63392" y="2459925"/>
            <a:ext cx="9013528" cy="45997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640849" y="2884725"/>
            <a:ext cx="7206519" cy="40760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908237" y="1865022"/>
            <a:ext cx="479663" cy="62813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837386" y="2081889"/>
            <a:ext cx="2793891" cy="40760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98663" y="1190185"/>
            <a:ext cx="2690291" cy="45724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94477" y="3497980"/>
            <a:ext cx="8061052" cy="85672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833247" y="2454654"/>
            <a:ext cx="2006014" cy="4268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04762" y="-53333"/>
            <a:ext cx="10742857" cy="10392381"/>
            <a:chOff x="7904762" y="-53333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4762" y="-53333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815" y="211456"/>
            <a:ext cx="7273985" cy="1371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1288" y="1496526"/>
            <a:ext cx="1346667" cy="493714"/>
            <a:chOff x="401288" y="149652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288" y="149652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04485" y="9688704"/>
            <a:ext cx="971813" cy="786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58" y="9205011"/>
            <a:ext cx="1566329" cy="625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9452" y="6129373"/>
            <a:ext cx="15066811" cy="2991986"/>
            <a:chOff x="1609452" y="6129373"/>
            <a:chExt cx="15066811" cy="29919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452" y="6129373"/>
              <a:ext cx="15066811" cy="29919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49688" y="7605401"/>
            <a:ext cx="2979892" cy="35714"/>
            <a:chOff x="3149688" y="7605401"/>
            <a:chExt cx="2979892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149688" y="7605401"/>
              <a:ext cx="2979892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30514" y="7615142"/>
            <a:ext cx="2979892" cy="35714"/>
            <a:chOff x="4630514" y="7615142"/>
            <a:chExt cx="2979892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630514" y="7615142"/>
              <a:ext cx="297989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84936" y="7601537"/>
            <a:ext cx="2979892" cy="35714"/>
            <a:chOff x="6084936" y="7601537"/>
            <a:chExt cx="2979892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084936" y="7601537"/>
              <a:ext cx="2979892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50879" y="7602897"/>
            <a:ext cx="2979892" cy="35714"/>
            <a:chOff x="7550879" y="7602897"/>
            <a:chExt cx="2979892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550879" y="7602897"/>
              <a:ext cx="2979892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03396" y="7600176"/>
            <a:ext cx="2979892" cy="35714"/>
            <a:chOff x="9003396" y="7600176"/>
            <a:chExt cx="2979892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9003396" y="7600176"/>
              <a:ext cx="2979892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57274" y="7600176"/>
            <a:ext cx="2979892" cy="35714"/>
            <a:chOff x="10457274" y="7600176"/>
            <a:chExt cx="2979892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0457274" y="7600176"/>
              <a:ext cx="2979892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20930" y="7601537"/>
            <a:ext cx="2979892" cy="35714"/>
            <a:chOff x="11920930" y="7601537"/>
            <a:chExt cx="2979892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1920930" y="7601537"/>
              <a:ext cx="2979892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12086" y="7601537"/>
            <a:ext cx="2979892" cy="35714"/>
            <a:chOff x="13412086" y="7601537"/>
            <a:chExt cx="2979892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412086" y="7601537"/>
              <a:ext cx="2979892" cy="357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31077" y="9205011"/>
            <a:ext cx="1603738" cy="6252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38154" y="9190411"/>
            <a:ext cx="1701062" cy="6544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34754" y="9190411"/>
            <a:ext cx="1701062" cy="6544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68039" y="9190411"/>
            <a:ext cx="1701062" cy="6544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44325" y="9190411"/>
            <a:ext cx="1701062" cy="6544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80715" y="9171363"/>
            <a:ext cx="1732405" cy="69255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85477" y="9171363"/>
            <a:ext cx="1734538" cy="6925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09452" y="2268503"/>
            <a:ext cx="15066811" cy="2962136"/>
            <a:chOff x="1609452" y="2268503"/>
            <a:chExt cx="15066811" cy="296213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09452" y="2268503"/>
              <a:ext cx="15066811" cy="296213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486535" y="3128992"/>
            <a:ext cx="1561995" cy="42316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02201" y="5263258"/>
            <a:ext cx="1420481" cy="6252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900571" y="5457922"/>
            <a:ext cx="928757" cy="43732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534496" y="5476677"/>
            <a:ext cx="900186" cy="43732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10720" y="5457922"/>
            <a:ext cx="928757" cy="43732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486192" y="5465792"/>
            <a:ext cx="900186" cy="43732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923077" y="5449759"/>
            <a:ext cx="928757" cy="43732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391743" y="5457922"/>
            <a:ext cx="928757" cy="43732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851639" y="5457922"/>
            <a:ext cx="928757" cy="43732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731001" y="3845849"/>
            <a:ext cx="1791329" cy="43732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179346" y="3845849"/>
            <a:ext cx="1794433" cy="43732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25099" y="1060973"/>
            <a:ext cx="1259345" cy="6641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42857" y="-9524"/>
            <a:ext cx="10742857" cy="10392381"/>
            <a:chOff x="7542857" y="-9524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2857" y="-9524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17923" y="9688704"/>
            <a:ext cx="913375" cy="7861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733" y="370390"/>
            <a:ext cx="4482253" cy="1270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730" y="1352890"/>
            <a:ext cx="1346667" cy="493714"/>
            <a:chOff x="443730" y="135289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730" y="135289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8862" y="2349224"/>
            <a:ext cx="12106012" cy="3056768"/>
            <a:chOff x="2838862" y="2349224"/>
            <a:chExt cx="12106012" cy="30567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8862" y="2349224"/>
              <a:ext cx="12106012" cy="30567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20287" y="9566382"/>
            <a:ext cx="636386" cy="6438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9173" y="9566382"/>
            <a:ext cx="879548" cy="6438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18668" y="9566382"/>
            <a:ext cx="812376" cy="6438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84134" y="9566382"/>
            <a:ext cx="863614" cy="6819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29382" y="9566382"/>
            <a:ext cx="927014" cy="6438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46258" y="9566382"/>
            <a:ext cx="888948" cy="6438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1429" y="6455778"/>
            <a:ext cx="12117480" cy="3026153"/>
            <a:chOff x="2971429" y="6455778"/>
            <a:chExt cx="12117480" cy="30261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1429" y="6455778"/>
              <a:ext cx="12117480" cy="302615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42668" y="9566382"/>
            <a:ext cx="464510" cy="6438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37525" y="1909097"/>
            <a:ext cx="2361955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42857" y="-9524"/>
            <a:ext cx="10742857" cy="10392381"/>
            <a:chOff x="7542857" y="-9524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2857" y="-9524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9" y="368571"/>
            <a:ext cx="3887215" cy="12613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730" y="1352890"/>
            <a:ext cx="1346667" cy="493714"/>
            <a:chOff x="443730" y="135289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730" y="135289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94155" y="798704"/>
            <a:ext cx="5176141" cy="1602086"/>
            <a:chOff x="7694155" y="798704"/>
            <a:chExt cx="5176141" cy="16020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4155" y="798704"/>
              <a:ext cx="5176141" cy="16020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9858" y="798704"/>
            <a:ext cx="5085381" cy="1602086"/>
            <a:chOff x="13009858" y="798704"/>
            <a:chExt cx="5085381" cy="16020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9858" y="798704"/>
              <a:ext cx="5085381" cy="1602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94155" y="5186667"/>
            <a:ext cx="5164678" cy="1607605"/>
            <a:chOff x="7694155" y="5186667"/>
            <a:chExt cx="5164678" cy="16076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4155" y="5186667"/>
              <a:ext cx="5164678" cy="16076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09858" y="5186667"/>
            <a:ext cx="5085381" cy="1607605"/>
            <a:chOff x="13009858" y="5186667"/>
            <a:chExt cx="5085381" cy="16076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9858" y="5186667"/>
              <a:ext cx="5085381" cy="16076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2777" y="6341485"/>
            <a:ext cx="6833064" cy="2749625"/>
            <a:chOff x="312777" y="6341485"/>
            <a:chExt cx="6833064" cy="27496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86283" y="6341485"/>
              <a:ext cx="6259558" cy="2749625"/>
              <a:chOff x="886283" y="6341485"/>
              <a:chExt cx="6259558" cy="274962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86283" y="6341485"/>
                <a:ext cx="6251555" cy="326672"/>
                <a:chOff x="886283" y="6341485"/>
                <a:chExt cx="6251555" cy="326672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86283" y="6341485"/>
                  <a:ext cx="6251555" cy="326672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888699" y="6672063"/>
                <a:ext cx="6251555" cy="2413894"/>
                <a:chOff x="888699" y="6672063"/>
                <a:chExt cx="6251555" cy="241389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88699" y="6672063"/>
                  <a:ext cx="6251555" cy="2413894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59" y="7005575"/>
              <a:ext cx="883271" cy="52202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33659" y="6680680"/>
              <a:ext cx="332660" cy="332660"/>
              <a:chOff x="533659" y="6680680"/>
              <a:chExt cx="332660" cy="33266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33659" y="6680680"/>
                <a:ext cx="332660" cy="33266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33659" y="7541094"/>
              <a:ext cx="329263" cy="329263"/>
              <a:chOff x="533659" y="7541094"/>
              <a:chExt cx="329263" cy="32926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533659" y="7541094"/>
                <a:ext cx="329263" cy="32926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188" y="8235574"/>
              <a:ext cx="827623" cy="52205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533659" y="7925313"/>
              <a:ext cx="332660" cy="332660"/>
              <a:chOff x="533659" y="7925313"/>
              <a:chExt cx="332660" cy="33266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33659" y="7925313"/>
                <a:ext cx="332660" cy="33266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48961" y="8710520"/>
              <a:ext cx="329263" cy="329263"/>
              <a:chOff x="548961" y="8710520"/>
              <a:chExt cx="329263" cy="32926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548961" y="8710520"/>
                <a:ext cx="329263" cy="329263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96908" y="9424965"/>
            <a:ext cx="2198978" cy="54571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392491" y="5289700"/>
            <a:ext cx="1736683" cy="732458"/>
            <a:chOff x="5392491" y="5289700"/>
            <a:chExt cx="1736683" cy="73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92491" y="5289700"/>
              <a:ext cx="1736683" cy="73245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96868" y="5337439"/>
            <a:ext cx="1673099" cy="75124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694155" y="2666004"/>
            <a:ext cx="5164678" cy="1663681"/>
            <a:chOff x="7694155" y="2666004"/>
            <a:chExt cx="5164678" cy="166368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94155" y="2666004"/>
              <a:ext cx="5164678" cy="166368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009858" y="2688822"/>
            <a:ext cx="5085381" cy="1640862"/>
            <a:chOff x="13009858" y="2688822"/>
            <a:chExt cx="5085381" cy="164086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09858" y="2688822"/>
              <a:ext cx="5085381" cy="164086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80555" y="4437127"/>
            <a:ext cx="2209969" cy="54056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741927" y="9235689"/>
            <a:ext cx="2253131" cy="54571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694155" y="7123119"/>
            <a:ext cx="5164678" cy="1575502"/>
            <a:chOff x="7694155" y="7123119"/>
            <a:chExt cx="5164678" cy="157550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94155" y="7123119"/>
              <a:ext cx="5164678" cy="15755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028905" y="7147256"/>
            <a:ext cx="5066333" cy="1551365"/>
            <a:chOff x="13028905" y="7147256"/>
            <a:chExt cx="5066333" cy="15513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028905" y="7147256"/>
              <a:ext cx="5066333" cy="155136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17063" y="1912539"/>
            <a:ext cx="5872592" cy="2654510"/>
            <a:chOff x="1117063" y="1912539"/>
            <a:chExt cx="5872592" cy="265451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7063" y="1912539"/>
              <a:ext cx="5872592" cy="265451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11596" y="2392321"/>
            <a:ext cx="464947" cy="1028763"/>
            <a:chOff x="1211596" y="2392321"/>
            <a:chExt cx="464947" cy="102876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1596" y="2392321"/>
              <a:ext cx="464947" cy="102876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77660" y="2000603"/>
            <a:ext cx="418735" cy="961586"/>
            <a:chOff x="1777660" y="2000603"/>
            <a:chExt cx="418735" cy="96158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77660" y="2000603"/>
              <a:ext cx="418735" cy="96158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777660" y="2138515"/>
            <a:ext cx="407968" cy="1219095"/>
            <a:chOff x="1777660" y="2138515"/>
            <a:chExt cx="407968" cy="121909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77660" y="2138515"/>
              <a:ext cx="407968" cy="121909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777660" y="2652312"/>
            <a:ext cx="407968" cy="768773"/>
            <a:chOff x="1777660" y="2652312"/>
            <a:chExt cx="407968" cy="76877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77660" y="2652312"/>
              <a:ext cx="407968" cy="76877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880095" y="2851610"/>
            <a:ext cx="286618" cy="1011999"/>
            <a:chOff x="1880095" y="2851610"/>
            <a:chExt cx="286618" cy="101199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80095" y="2851610"/>
              <a:ext cx="286618" cy="101199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43037" y="6632035"/>
            <a:ext cx="327006" cy="805195"/>
            <a:chOff x="1143037" y="6632035"/>
            <a:chExt cx="327006" cy="80519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43037" y="6632035"/>
              <a:ext cx="327006" cy="80519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50656" y="7230130"/>
            <a:ext cx="327006" cy="805195"/>
            <a:chOff x="1150656" y="7230130"/>
            <a:chExt cx="327006" cy="80519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50656" y="7230130"/>
              <a:ext cx="327006" cy="80519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48752" y="7818701"/>
            <a:ext cx="327006" cy="805195"/>
            <a:chOff x="1148752" y="7818701"/>
            <a:chExt cx="327006" cy="805195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48752" y="7818701"/>
              <a:ext cx="327006" cy="80519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37323" y="8416797"/>
            <a:ext cx="327006" cy="805195"/>
            <a:chOff x="1137323" y="8416797"/>
            <a:chExt cx="327006" cy="805195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37323" y="8416797"/>
              <a:ext cx="327006" cy="805195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7117923" y="9688704"/>
            <a:ext cx="875280" cy="7861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0571" y="-106666"/>
            <a:ext cx="10742857" cy="10392381"/>
            <a:chOff x="7640571" y="-106666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0571" y="-106666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9" y="371752"/>
            <a:ext cx="3751024" cy="1267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730" y="1352890"/>
            <a:ext cx="1346667" cy="493714"/>
            <a:chOff x="443730" y="135289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730" y="1352890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995" y="4840613"/>
            <a:ext cx="2936801" cy="370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9570" y="5253333"/>
            <a:ext cx="5220034" cy="520516"/>
            <a:chOff x="1029570" y="5253333"/>
            <a:chExt cx="5220034" cy="5205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570" y="5253333"/>
              <a:ext cx="5220034" cy="52051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714774" y="5859666"/>
            <a:ext cx="10015604" cy="4659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9570" y="6667201"/>
            <a:ext cx="5220034" cy="522003"/>
            <a:chOff x="1029570" y="6667201"/>
            <a:chExt cx="5220034" cy="5220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570" y="6667201"/>
              <a:ext cx="5220034" cy="52200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797497" y="7364826"/>
            <a:ext cx="10127004" cy="4599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9094" y="7976479"/>
            <a:ext cx="5220034" cy="1017084"/>
            <a:chOff x="1039094" y="7976479"/>
            <a:chExt cx="5220034" cy="10170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094" y="7976479"/>
              <a:ext cx="5220034" cy="10170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058669" y="9195782"/>
            <a:ext cx="10359328" cy="4631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839897" y="9677490"/>
            <a:ext cx="10154270" cy="4659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64716" y="9473963"/>
            <a:ext cx="3871156" cy="5845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40668" y="927998"/>
            <a:ext cx="3979399" cy="1581664"/>
            <a:chOff x="8640668" y="927998"/>
            <a:chExt cx="3979399" cy="15816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40668" y="927998"/>
              <a:ext cx="3979399" cy="1581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43877" y="899427"/>
            <a:ext cx="4050475" cy="1619759"/>
            <a:chOff x="12743877" y="899427"/>
            <a:chExt cx="4050475" cy="16197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43877" y="899427"/>
              <a:ext cx="4050475" cy="16197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55836" y="3466803"/>
            <a:ext cx="7728463" cy="1154353"/>
            <a:chOff x="8755836" y="3466803"/>
            <a:chExt cx="7728463" cy="11543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55836" y="3466803"/>
              <a:ext cx="7728463" cy="11543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55836" y="5402701"/>
            <a:ext cx="7728463" cy="1333071"/>
            <a:chOff x="8755836" y="5402701"/>
            <a:chExt cx="7728463" cy="13330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55836" y="5402701"/>
              <a:ext cx="7728463" cy="13330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74489" y="7036337"/>
            <a:ext cx="7720694" cy="1262794"/>
            <a:chOff x="8774489" y="7036337"/>
            <a:chExt cx="7720694" cy="12627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74489" y="7036337"/>
              <a:ext cx="7720694" cy="126279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22731" y="2717817"/>
            <a:ext cx="2144166" cy="46313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55116" y="4840015"/>
            <a:ext cx="2225432" cy="46450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80116" y="8690716"/>
            <a:ext cx="2477309" cy="464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74059" y="2910298"/>
            <a:ext cx="3353272" cy="1557963"/>
            <a:chOff x="4174059" y="2910298"/>
            <a:chExt cx="3353272" cy="15579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4059" y="2910298"/>
              <a:ext cx="3353272" cy="155796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608990" y="4850655"/>
            <a:ext cx="3342267" cy="36598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33281" y="2071512"/>
            <a:ext cx="2809559" cy="2474225"/>
            <a:chOff x="833281" y="2071512"/>
            <a:chExt cx="2809559" cy="247422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3281" y="2071512"/>
              <a:ext cx="2809559" cy="247422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190789" y="9688704"/>
            <a:ext cx="794680" cy="7861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32952" y="0"/>
            <a:ext cx="10742857" cy="10392381"/>
            <a:chOff x="7632952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2952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257" y="369371"/>
            <a:ext cx="3708500" cy="1274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730" y="1352890"/>
            <a:ext cx="1346667" cy="493714"/>
            <a:chOff x="443730" y="135289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730" y="1352890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77155" y="9677490"/>
            <a:ext cx="10132166" cy="4659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7596" y="5698584"/>
            <a:ext cx="6235186" cy="607439"/>
            <a:chOff x="497596" y="5698584"/>
            <a:chExt cx="6235186" cy="607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596" y="5698584"/>
              <a:ext cx="6235186" cy="607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443" y="7562475"/>
            <a:ext cx="6235186" cy="623519"/>
            <a:chOff x="458443" y="7562475"/>
            <a:chExt cx="6235186" cy="6235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443" y="7562475"/>
              <a:ext cx="6235186" cy="6235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85614" y="6547535"/>
            <a:ext cx="9996528" cy="46597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678729" y="8334704"/>
            <a:ext cx="10107480" cy="4659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93599" y="9688704"/>
            <a:ext cx="857775" cy="7861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033" y="4903470"/>
            <a:ext cx="2915191" cy="3700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64716" y="9473963"/>
            <a:ext cx="3871156" cy="5845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87831" y="1483345"/>
            <a:ext cx="8937233" cy="2119017"/>
            <a:chOff x="8687831" y="1483345"/>
            <a:chExt cx="8937233" cy="21190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87831" y="1483345"/>
              <a:ext cx="8937233" cy="211901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57130" y="3888303"/>
            <a:ext cx="2050109" cy="4599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77397" y="8334704"/>
            <a:ext cx="10107480" cy="4659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62735" y="5539854"/>
            <a:ext cx="4541646" cy="1836582"/>
            <a:chOff x="8462735" y="5539854"/>
            <a:chExt cx="4541646" cy="18365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62735" y="5539854"/>
              <a:ext cx="4541646" cy="18365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04381" y="5554746"/>
            <a:ext cx="5014910" cy="1849127"/>
            <a:chOff x="13004381" y="5554746"/>
            <a:chExt cx="5014910" cy="18491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04381" y="5554746"/>
              <a:ext cx="5014910" cy="18491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53017" y="2747293"/>
            <a:ext cx="3293562" cy="1618550"/>
            <a:chOff x="4153017" y="2747293"/>
            <a:chExt cx="3293562" cy="16185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53017" y="2747293"/>
              <a:ext cx="3293562" cy="161855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587826" y="4850655"/>
            <a:ext cx="3342267" cy="3659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3281" y="2071512"/>
            <a:ext cx="2809559" cy="2474225"/>
            <a:chOff x="833281" y="2071512"/>
            <a:chExt cx="2809559" cy="24742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3281" y="2071512"/>
              <a:ext cx="2809559" cy="2474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04762" y="-53333"/>
            <a:ext cx="10742857" cy="10392381"/>
            <a:chOff x="7904762" y="-53333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4762" y="-53333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709" y="265177"/>
            <a:ext cx="2843989" cy="1914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511" y="1664585"/>
            <a:ext cx="1346667" cy="493714"/>
            <a:chOff x="966511" y="1664585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511" y="1664585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10104" y="9688704"/>
            <a:ext cx="808261" cy="786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74163" y="9478049"/>
            <a:ext cx="3884566" cy="5709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601" y="9478049"/>
            <a:ext cx="3926747" cy="5709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42857" y="21873"/>
            <a:ext cx="10742857" cy="10392381"/>
            <a:chOff x="7542857" y="21873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2857" y="21873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855" y="333863"/>
            <a:ext cx="5022305" cy="1739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3038" y="1664585"/>
            <a:ext cx="1346667" cy="493714"/>
            <a:chOff x="773038" y="1664585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038" y="1664585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10104" y="9688704"/>
            <a:ext cx="808261" cy="7861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40595" y="5726500"/>
            <a:ext cx="7075165" cy="8926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48692" y="7538847"/>
            <a:ext cx="6444205" cy="8906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77845" y="3483264"/>
            <a:ext cx="1781811" cy="6697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7337" y="5224832"/>
            <a:ext cx="2621773" cy="66979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3399" y="6930422"/>
            <a:ext cx="2564812" cy="6697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59445" y="3933080"/>
            <a:ext cx="6984688" cy="11917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0952" y="791942"/>
            <a:ext cx="6171429" cy="2493257"/>
            <a:chOff x="9980952" y="791942"/>
            <a:chExt cx="6171429" cy="24932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80952" y="791942"/>
              <a:ext cx="6171429" cy="24932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8634" y="7660468"/>
            <a:ext cx="4194595" cy="6132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3038" y="2383897"/>
            <a:ext cx="6171429" cy="4628571"/>
            <a:chOff x="773038" y="2383897"/>
            <a:chExt cx="6171429" cy="46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038" y="2383897"/>
              <a:ext cx="6171429" cy="46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56594" y="8864782"/>
            <a:ext cx="2035261" cy="5709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20224" y="8931781"/>
            <a:ext cx="1072173" cy="1072173"/>
            <a:chOff x="9820224" y="8931781"/>
            <a:chExt cx="1072173" cy="10721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20224" y="8931781"/>
              <a:ext cx="1072173" cy="1072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5031" y="1710377"/>
            <a:ext cx="3895093" cy="19461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6259" y="5933516"/>
            <a:ext cx="2389032" cy="2173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0957" y="4005957"/>
            <a:ext cx="8613819" cy="5130980"/>
            <a:chOff x="9580957" y="4005957"/>
            <a:chExt cx="8613819" cy="5130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0957" y="4005957"/>
              <a:ext cx="8613819" cy="51309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2718" y="4005957"/>
            <a:ext cx="6508239" cy="5130980"/>
            <a:chOff x="3072718" y="4005957"/>
            <a:chExt cx="6508239" cy="5130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2718" y="4005957"/>
              <a:ext cx="6508239" cy="5130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1254" y="316918"/>
            <a:ext cx="3331147" cy="13305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4626" y="1312737"/>
            <a:ext cx="1346667" cy="493714"/>
            <a:chOff x="224626" y="1312737"/>
            <a:chExt cx="1346667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626" y="1312737"/>
              <a:ext cx="1346667" cy="493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9361" y="7160637"/>
            <a:ext cx="1767090" cy="6912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25493" y="7159485"/>
            <a:ext cx="1857376" cy="4447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72170" y="5401441"/>
            <a:ext cx="1549523" cy="1077483"/>
            <a:chOff x="7572170" y="5401441"/>
            <a:chExt cx="1549523" cy="10774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2170" y="5401441"/>
              <a:ext cx="1549523" cy="10774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34788" y="5021417"/>
            <a:ext cx="1837530" cy="1837530"/>
            <a:chOff x="3434788" y="5021417"/>
            <a:chExt cx="1837530" cy="18375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4788" y="5021417"/>
              <a:ext cx="1837530" cy="18375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93645" y="796465"/>
            <a:ext cx="6985621" cy="249892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1254" y="4073005"/>
            <a:ext cx="2465509" cy="13305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4626" y="5068824"/>
            <a:ext cx="1346667" cy="493714"/>
            <a:chOff x="224626" y="5068824"/>
            <a:chExt cx="1346667" cy="493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4626" y="5068824"/>
              <a:ext cx="1346667" cy="4937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89304" y="9693999"/>
            <a:ext cx="3675831" cy="7702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84629" y="9260517"/>
            <a:ext cx="3859716" cy="6353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45524" y="9266364"/>
            <a:ext cx="3899364" cy="6011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72666" y="5406029"/>
            <a:ext cx="1584533" cy="1077483"/>
            <a:chOff x="5572666" y="5406029"/>
            <a:chExt cx="1584533" cy="10774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72666" y="5406029"/>
              <a:ext cx="1584533" cy="10774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39886" y="6661141"/>
            <a:ext cx="2294758" cy="1448490"/>
            <a:chOff x="14639886" y="6661141"/>
            <a:chExt cx="2294758" cy="14484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639886" y="6681059"/>
              <a:ext cx="1095452" cy="1419845"/>
              <a:chOff x="14639886" y="6681059"/>
              <a:chExt cx="1095452" cy="141984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639886" y="6681059"/>
                <a:ext cx="1095452" cy="141984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582263" y="6661141"/>
              <a:ext cx="1351536" cy="1420917"/>
              <a:chOff x="15582263" y="6661141"/>
              <a:chExt cx="1351536" cy="142091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582263" y="6661141"/>
                <a:ext cx="1351536" cy="142091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4638180" y="4678111"/>
            <a:ext cx="1944779" cy="1433523"/>
            <a:chOff x="14638180" y="4678111"/>
            <a:chExt cx="1944779" cy="143352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38180" y="4678111"/>
              <a:ext cx="1944779" cy="143352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08354" y="7097144"/>
            <a:ext cx="2230205" cy="7180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607607" y="4865324"/>
            <a:ext cx="2276190" cy="1677091"/>
            <a:chOff x="10607607" y="4865324"/>
            <a:chExt cx="2276190" cy="167709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607607" y="4865324"/>
              <a:ext cx="2271222" cy="1297322"/>
              <a:chOff x="10607607" y="4865324"/>
              <a:chExt cx="2271222" cy="129732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07607" y="4865324"/>
                <a:ext cx="2271222" cy="1297322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26380" y="6253530"/>
              <a:ext cx="2007786" cy="44364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217443" y="8069445"/>
            <a:ext cx="3048166" cy="75474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779035" y="7011328"/>
            <a:ext cx="1925942" cy="803180"/>
            <a:chOff x="10779035" y="7011328"/>
            <a:chExt cx="1925942" cy="8031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79035" y="7011328"/>
              <a:ext cx="1925942" cy="80318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98959" y="8085508"/>
            <a:ext cx="2209966" cy="45142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501368" y="6206371"/>
            <a:ext cx="2038252" cy="4436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2467" y="0"/>
            <a:ext cx="3224208" cy="10460952"/>
            <a:chOff x="-292467" y="0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2467" y="0"/>
              <a:ext cx="3224208" cy="1046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03556" y="2302279"/>
            <a:ext cx="2577307" cy="2794098"/>
            <a:chOff x="3003556" y="2302279"/>
            <a:chExt cx="2577307" cy="279409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60415" y="2613129"/>
              <a:ext cx="2393123" cy="2483248"/>
              <a:chOff x="3060415" y="2613129"/>
              <a:chExt cx="2393123" cy="24832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60415" y="2613129"/>
                <a:ext cx="2393123" cy="24832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03556" y="2302279"/>
              <a:ext cx="2506841" cy="2613609"/>
              <a:chOff x="3003556" y="2302279"/>
              <a:chExt cx="2506841" cy="26136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03556" y="2302279"/>
                <a:ext cx="2506841" cy="261360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3546" y="4612593"/>
              <a:ext cx="3335649" cy="4635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2578" y="6198681"/>
            <a:ext cx="2413686" cy="2504586"/>
            <a:chOff x="11252578" y="6198681"/>
            <a:chExt cx="2413686" cy="25045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252578" y="6198681"/>
              <a:ext cx="2413686" cy="2504586"/>
              <a:chOff x="11252578" y="6198681"/>
              <a:chExt cx="2413686" cy="250458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52578" y="6198681"/>
                <a:ext cx="2413686" cy="250458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7464" y="7894499"/>
              <a:ext cx="2562497" cy="73665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401390" y="6335266"/>
              <a:ext cx="2116064" cy="1471435"/>
              <a:chOff x="11401390" y="6335266"/>
              <a:chExt cx="2116064" cy="147143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01390" y="6335266"/>
                <a:ext cx="2116064" cy="1471435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05" y="181963"/>
            <a:ext cx="2465509" cy="13305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7686" y="1177783"/>
            <a:ext cx="1346667" cy="493714"/>
            <a:chOff x="277686" y="1177783"/>
            <a:chExt cx="1346667" cy="493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7686" y="1177783"/>
              <a:ext cx="1346667" cy="493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29685" y="9692733"/>
            <a:ext cx="596212" cy="7740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63966" y="2603324"/>
            <a:ext cx="2399297" cy="2493053"/>
            <a:chOff x="6963966" y="2603324"/>
            <a:chExt cx="2399297" cy="249305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63966" y="2606721"/>
              <a:ext cx="2399297" cy="2489655"/>
              <a:chOff x="6963966" y="2606721"/>
              <a:chExt cx="2399297" cy="248965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63966" y="2606721"/>
                <a:ext cx="2399297" cy="248965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48324" y="4609028"/>
              <a:ext cx="1197557" cy="49461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992403" y="2603324"/>
              <a:ext cx="2346001" cy="1729269"/>
              <a:chOff x="6992403" y="2603324"/>
              <a:chExt cx="2346001" cy="17292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92403" y="2603324"/>
                <a:ext cx="2346001" cy="172926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6983014" y="6198681"/>
            <a:ext cx="2402572" cy="2493053"/>
            <a:chOff x="6983014" y="6198681"/>
            <a:chExt cx="2402572" cy="249305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983014" y="6198681"/>
              <a:ext cx="2402572" cy="2493053"/>
              <a:chOff x="6983014" y="6198681"/>
              <a:chExt cx="2402572" cy="249305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983014" y="6198681"/>
                <a:ext cx="2402572" cy="249305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116486" y="6332270"/>
              <a:ext cx="2192576" cy="1490952"/>
              <a:chOff x="7116486" y="6332270"/>
              <a:chExt cx="2192576" cy="149095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116486" y="6332270"/>
                <a:ext cx="2192576" cy="149095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52414" y="8010012"/>
              <a:ext cx="1822437" cy="7687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52578" y="2646951"/>
            <a:ext cx="2405321" cy="2495906"/>
            <a:chOff x="11252578" y="2646951"/>
            <a:chExt cx="2405321" cy="249590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252578" y="2646951"/>
              <a:ext cx="2405321" cy="2495906"/>
              <a:chOff x="11252578" y="2646951"/>
              <a:chExt cx="2405321" cy="249590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252578" y="2646951"/>
                <a:ext cx="2405321" cy="2495906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08355" y="4521300"/>
              <a:ext cx="1630928" cy="465033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1318807" y="2962862"/>
              <a:ext cx="2272864" cy="1298260"/>
              <a:chOff x="11318807" y="2962862"/>
              <a:chExt cx="2272864" cy="129826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318807" y="2962862"/>
                <a:ext cx="2272864" cy="1298260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5295254" y="2638271"/>
            <a:ext cx="2805950" cy="2504586"/>
            <a:chOff x="15295254" y="2638271"/>
            <a:chExt cx="2805950" cy="250458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5491386" y="2638271"/>
              <a:ext cx="2413686" cy="2504586"/>
              <a:chOff x="15491386" y="2638271"/>
              <a:chExt cx="2413686" cy="250458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91386" y="2638271"/>
                <a:ext cx="2413686" cy="2504586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29209" y="4142816"/>
              <a:ext cx="3600524" cy="1040048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5663376" y="2869988"/>
              <a:ext cx="2127916" cy="1390639"/>
              <a:chOff x="15663376" y="2869988"/>
              <a:chExt cx="2127916" cy="1390639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5663376" y="2889198"/>
                <a:ext cx="1056500" cy="1369359"/>
                <a:chOff x="15663376" y="2889198"/>
                <a:chExt cx="1056500" cy="1369359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5663376" y="2889198"/>
                  <a:ext cx="1056500" cy="1369359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6572245" y="2869988"/>
                <a:ext cx="1210855" cy="1370393"/>
                <a:chOff x="16572245" y="2869988"/>
                <a:chExt cx="1210855" cy="1370393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6572245" y="2869988"/>
                  <a:ext cx="1210855" cy="137039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84721" y="3467154"/>
            <a:ext cx="1674366" cy="48749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5468790" y="6361974"/>
            <a:ext cx="2465755" cy="2493053"/>
            <a:chOff x="15468790" y="6361974"/>
            <a:chExt cx="2465755" cy="249305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5468790" y="6361974"/>
              <a:ext cx="2402572" cy="2493053"/>
              <a:chOff x="15468790" y="6361974"/>
              <a:chExt cx="2402572" cy="249305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468790" y="6361974"/>
                <a:ext cx="2402572" cy="2493053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5496450" y="6665656"/>
              <a:ext cx="2431219" cy="1013897"/>
              <a:chOff x="15496450" y="6665656"/>
              <a:chExt cx="2431219" cy="101389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496450" y="6665656"/>
                <a:ext cx="2431219" cy="1013897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87992" y="8133077"/>
              <a:ext cx="1929466" cy="39707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713538" y="4153714"/>
            <a:ext cx="1699863" cy="232685"/>
            <a:chOff x="13713538" y="4153714"/>
            <a:chExt cx="1699863" cy="23268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13538" y="4153714"/>
              <a:ext cx="1699863" cy="232685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270982" y="3467154"/>
            <a:ext cx="1775251" cy="487489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2902179" y="5885362"/>
            <a:ext cx="3312245" cy="35714"/>
            <a:chOff x="12902179" y="5885362"/>
            <a:chExt cx="3312245" cy="3571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2902179" y="5885362"/>
              <a:ext cx="3312245" cy="3571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662058" y="7429201"/>
            <a:ext cx="1699863" cy="232685"/>
            <a:chOff x="13662058" y="7429201"/>
            <a:chExt cx="1699863" cy="23268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662058" y="7429201"/>
              <a:ext cx="1699863" cy="23268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437580" y="4143418"/>
            <a:ext cx="1646911" cy="232685"/>
            <a:chOff x="9437580" y="4143418"/>
            <a:chExt cx="1646911" cy="23268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37580" y="4143418"/>
              <a:ext cx="1646911" cy="23268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655683" y="7290729"/>
            <a:ext cx="898661" cy="920597"/>
            <a:chOff x="13655683" y="7290729"/>
            <a:chExt cx="898661" cy="92059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655683" y="7290729"/>
              <a:ext cx="898661" cy="92059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701108" y="5566059"/>
            <a:ext cx="925015" cy="232685"/>
            <a:chOff x="7701108" y="5566059"/>
            <a:chExt cx="925015" cy="23268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7701108" y="5566059"/>
              <a:ext cx="925015" cy="232685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036973" y="5491887"/>
            <a:ext cx="1674365" cy="496260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2041023" y="5576641"/>
            <a:ext cx="925015" cy="232685"/>
            <a:chOff x="12041023" y="5576641"/>
            <a:chExt cx="925015" cy="232685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5400000">
              <a:off x="12041023" y="5576641"/>
              <a:ext cx="925015" cy="232685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376916" y="5502468"/>
            <a:ext cx="1674365" cy="496260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269830" y="3467630"/>
            <a:ext cx="1674365" cy="496260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5515998" y="4153714"/>
            <a:ext cx="1290180" cy="232685"/>
            <a:chOff x="5515998" y="4153714"/>
            <a:chExt cx="1290180" cy="232685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15998" y="4153714"/>
              <a:ext cx="1290180" cy="2326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64832" y="-106666"/>
            <a:ext cx="10742857" cy="10392381"/>
            <a:chOff x="7864832" y="-106666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4832" y="-106666"/>
              <a:ext cx="10742857" cy="1039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512670"/>
            <a:ext cx="7567967" cy="6664693"/>
            <a:chOff x="9142857" y="2512670"/>
            <a:chExt cx="7567967" cy="6664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512670"/>
              <a:ext cx="7567967" cy="66646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257" y="370695"/>
            <a:ext cx="2333415" cy="12655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730" y="1352890"/>
            <a:ext cx="1346667" cy="493714"/>
            <a:chOff x="443730" y="1352890"/>
            <a:chExt cx="1346667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730" y="1352890"/>
              <a:ext cx="1346667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29732" y="9691428"/>
            <a:ext cx="605594" cy="7779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4099" y="370390"/>
            <a:ext cx="2391177" cy="12704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34100" y="1352890"/>
            <a:ext cx="1346667" cy="493714"/>
            <a:chOff x="8234100" y="1352890"/>
            <a:chExt cx="1346667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4100" y="1352890"/>
              <a:ext cx="1346667" cy="493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88340" y="8071981"/>
            <a:ext cx="2032728" cy="4654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1428" y="8050817"/>
            <a:ext cx="1960785" cy="4654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78566" y="4162395"/>
            <a:ext cx="1213175" cy="4654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2961" y="2453866"/>
            <a:ext cx="4823568" cy="6782301"/>
            <a:chOff x="1562961" y="2453866"/>
            <a:chExt cx="4823568" cy="67823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562961" y="2453866"/>
              <a:ext cx="4823568" cy="6782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41270" y="-53333"/>
            <a:ext cx="10742857" cy="10392381"/>
            <a:chOff x="9841270" y="-53333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1270" y="-53333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209" y="314190"/>
            <a:ext cx="2847643" cy="12784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730" y="1352890"/>
            <a:ext cx="1346667" cy="493714"/>
            <a:chOff x="443730" y="135289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730" y="1352890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29732" y="9691428"/>
            <a:ext cx="605594" cy="777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4172" y="2028078"/>
            <a:ext cx="9284293" cy="6229558"/>
            <a:chOff x="324172" y="2028078"/>
            <a:chExt cx="9284293" cy="62295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172" y="2028078"/>
              <a:ext cx="9284293" cy="6229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71958" y="2086208"/>
            <a:ext cx="5201078" cy="6171429"/>
            <a:chOff x="11671958" y="2086208"/>
            <a:chExt cx="5201078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1958" y="2086208"/>
              <a:ext cx="5201078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57440" y="8831040"/>
            <a:ext cx="2370803" cy="6640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5192" y="8820449"/>
            <a:ext cx="2261156" cy="6641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1740" y="71429"/>
            <a:ext cx="10742857" cy="10392381"/>
            <a:chOff x="7481740" y="71429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1740" y="71429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777" y="105401"/>
            <a:ext cx="3337294" cy="18992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208" y="6954916"/>
            <a:ext cx="7189737" cy="2657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4914" y="1556663"/>
            <a:ext cx="1346667" cy="493714"/>
            <a:chOff x="484914" y="1556663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914" y="1556663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4618" y="5579146"/>
            <a:ext cx="1991136" cy="5904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42430" y="6580526"/>
            <a:ext cx="8925116" cy="26491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29656" y="9698228"/>
            <a:ext cx="605823" cy="7861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1771" y="2190154"/>
            <a:ext cx="4679428" cy="952769"/>
            <a:chOff x="2661771" y="2190154"/>
            <a:chExt cx="4679428" cy="9527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1771" y="2190154"/>
              <a:ext cx="4679428" cy="952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676" y="2156385"/>
            <a:ext cx="2082261" cy="1020308"/>
            <a:chOff x="389676" y="2156385"/>
            <a:chExt cx="2082261" cy="1020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9676" y="2156385"/>
              <a:ext cx="2082261" cy="1020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8098" y="3419360"/>
            <a:ext cx="6934207" cy="2311387"/>
            <a:chOff x="368098" y="3419360"/>
            <a:chExt cx="6934207" cy="23113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8098" y="3419360"/>
              <a:ext cx="6934207" cy="23113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5238" y="3527214"/>
            <a:ext cx="7872506" cy="2098286"/>
            <a:chOff x="8545238" y="3527214"/>
            <a:chExt cx="7872506" cy="2098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5238" y="3527214"/>
              <a:ext cx="7872506" cy="2098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45238" y="1386710"/>
            <a:ext cx="7872506" cy="2061257"/>
            <a:chOff x="8545238" y="1386710"/>
            <a:chExt cx="7872506" cy="20612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45238" y="1386710"/>
              <a:ext cx="7872506" cy="20612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73174" y="-106666"/>
            <a:ext cx="10742857" cy="10392381"/>
            <a:chOff x="7673174" y="-106666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3174" y="-106666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824" y="104792"/>
            <a:ext cx="3649199" cy="19014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345" y="5308941"/>
            <a:ext cx="6978048" cy="4333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4914" y="1556663"/>
            <a:ext cx="1346667" cy="493714"/>
            <a:chOff x="484914" y="1556663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914" y="1556663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49524" y="2271821"/>
            <a:ext cx="9851069" cy="5969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1268" y="3504846"/>
            <a:ext cx="5880831" cy="4972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4914" y="3058414"/>
            <a:ext cx="6795400" cy="1343130"/>
            <a:chOff x="484914" y="3058414"/>
            <a:chExt cx="6795400" cy="13431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914" y="3058414"/>
              <a:ext cx="6795400" cy="13431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3714" y="1194470"/>
            <a:ext cx="8867660" cy="593651"/>
            <a:chOff x="8473714" y="1194470"/>
            <a:chExt cx="8867660" cy="5936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73714" y="1194470"/>
              <a:ext cx="8867660" cy="5936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90757" y="9380772"/>
            <a:ext cx="3109700" cy="7991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29656" y="9698228"/>
            <a:ext cx="605823" cy="7861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73174" y="-106666"/>
            <a:ext cx="10742857" cy="10392381"/>
            <a:chOff x="7673174" y="-106666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3174" y="-106666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824" y="104792"/>
            <a:ext cx="3649199" cy="1901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4914" y="1556663"/>
            <a:ext cx="1346667" cy="493714"/>
            <a:chOff x="484914" y="1556663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914" y="1556663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1196" y="1166502"/>
            <a:ext cx="9164550" cy="10010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37199" y="6786212"/>
            <a:ext cx="1814013" cy="4654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29656" y="9698228"/>
            <a:ext cx="596299" cy="7861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09962" y="2635413"/>
            <a:ext cx="10012139" cy="3788587"/>
            <a:chOff x="8009962" y="2635413"/>
            <a:chExt cx="10012139" cy="37885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9962" y="2635413"/>
              <a:ext cx="10012139" cy="37885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498" y="5844645"/>
            <a:ext cx="2746165" cy="2261895"/>
            <a:chOff x="458498" y="5844645"/>
            <a:chExt cx="2746165" cy="2261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498" y="5844645"/>
              <a:ext cx="2746165" cy="22618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07906" y="7459078"/>
            <a:ext cx="3135591" cy="647462"/>
            <a:chOff x="3807906" y="7459078"/>
            <a:chExt cx="3135591" cy="6474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7906" y="7459078"/>
              <a:ext cx="3135591" cy="6474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9132" y="2104799"/>
            <a:ext cx="6200773" cy="3423003"/>
            <a:chOff x="1169132" y="2104799"/>
            <a:chExt cx="6200773" cy="34230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9132" y="2104799"/>
              <a:ext cx="6200773" cy="34230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64368" y="5844645"/>
            <a:ext cx="3135591" cy="824498"/>
            <a:chOff x="3764368" y="5844645"/>
            <a:chExt cx="3135591" cy="8244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4368" y="5844645"/>
              <a:ext cx="3135591" cy="8244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33653" y="7491756"/>
            <a:ext cx="8258450" cy="5676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33653" y="8089399"/>
            <a:ext cx="8185830" cy="88506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7773" y="9254083"/>
            <a:ext cx="3715470" cy="78638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8812" y="8262827"/>
            <a:ext cx="1363299" cy="4654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2023-07-03T04:25:41Z</dcterms:created>
  <dcterms:modified xsi:type="dcterms:W3CDTF">2023-07-03T04:25:41Z</dcterms:modified>
</cp:coreProperties>
</file>